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p:scale>
          <a:sx n="79" d="100"/>
          <a:sy n="79" d="100"/>
        </p:scale>
        <p:origin x="1144" y="11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1AF2B-AC8D-0D62-0EB4-21CC8D20FB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DBC9CD-9893-B19E-37B0-30EFF56F77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0222A8-B1FF-28BE-AEE5-A791955FEED1}"/>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5" name="Footer Placeholder 4">
            <a:extLst>
              <a:ext uri="{FF2B5EF4-FFF2-40B4-BE49-F238E27FC236}">
                <a16:creationId xmlns:a16="http://schemas.microsoft.com/office/drawing/2014/main" id="{C137FCB8-2A60-ABB1-FB39-8488B4C611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E1D854-4A7E-E538-34FE-4C13105AAF14}"/>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70250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47980-50C1-A349-4D48-B6EAC19EBB4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AA7F99-13C7-6A40-E287-A67F2A4A412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E55490-6791-4E71-DF6A-7CBBADAFA8FD}"/>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5" name="Footer Placeholder 4">
            <a:extLst>
              <a:ext uri="{FF2B5EF4-FFF2-40B4-BE49-F238E27FC236}">
                <a16:creationId xmlns:a16="http://schemas.microsoft.com/office/drawing/2014/main" id="{F251B6CB-F7DB-FCA0-0F56-83B442F9E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E629A1-B435-B021-B732-C1EB6ADFACEA}"/>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2258717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B43E26-F387-C7BC-0740-3DAE07C1B2F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E16F83-0C1A-3B78-B79A-05F8CC3A9F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F1BC50-796A-89CF-B4BB-AC0685B87A92}"/>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5" name="Footer Placeholder 4">
            <a:extLst>
              <a:ext uri="{FF2B5EF4-FFF2-40B4-BE49-F238E27FC236}">
                <a16:creationId xmlns:a16="http://schemas.microsoft.com/office/drawing/2014/main" id="{13113F5E-75E7-2EB9-DB81-DD354A96A2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48D5BE-9365-F627-850C-2D25DB970869}"/>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4272067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59AD8-9654-868D-446B-8E176B5742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40D043-5110-866B-A829-C61EE0B4F1D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62E5E5-7F79-82A1-1680-0D226B9FB566}"/>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5" name="Footer Placeholder 4">
            <a:extLst>
              <a:ext uri="{FF2B5EF4-FFF2-40B4-BE49-F238E27FC236}">
                <a16:creationId xmlns:a16="http://schemas.microsoft.com/office/drawing/2014/main" id="{FD18D670-EAB4-0A75-B99B-6EDF125AFE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4D70E2-EDBF-C74A-D80B-6E1DAC01019D}"/>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899893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CC9E9-F7C6-EC70-FA5E-6CC4586466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0A8EBE-57AC-199E-1849-F9F52B19F8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D0C898-A738-0F3A-5C57-756576666851}"/>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5" name="Footer Placeholder 4">
            <a:extLst>
              <a:ext uri="{FF2B5EF4-FFF2-40B4-BE49-F238E27FC236}">
                <a16:creationId xmlns:a16="http://schemas.microsoft.com/office/drawing/2014/main" id="{EC6A0C58-1B85-EBC8-BD50-78BD85AFD5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7BA1D9-0CB4-44C1-2DFF-62D9FAECF6FC}"/>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298660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4AE27-B8D3-3237-6B5C-D4EAEB7AF0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7DB04C-4051-CE6A-5E50-87D7B60CF1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0C37B6-8EDC-511B-4A6C-2E227F9C17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24D991D-7B5D-4ABD-8493-A10B8BC506E2}"/>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6" name="Footer Placeholder 5">
            <a:extLst>
              <a:ext uri="{FF2B5EF4-FFF2-40B4-BE49-F238E27FC236}">
                <a16:creationId xmlns:a16="http://schemas.microsoft.com/office/drawing/2014/main" id="{4CBC5D3F-D2B6-5A46-D9E2-5BA50CD887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D7D526-080E-50F5-ED09-9D6F48F64ABE}"/>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9397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CDFAD-B702-FC7F-1C35-590BC329B85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81AA72B-5CFE-6CE7-BFCE-CA1DBA9673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172EB03-7B61-B13D-4229-EE971A4A2C5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4C445EA-758A-F18B-E2B5-47C60DA821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D9306A-992C-BEDF-2747-C4D37B59D5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7CB2918-35BD-5C8B-7672-532E51415B6F}"/>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8" name="Footer Placeholder 7">
            <a:extLst>
              <a:ext uri="{FF2B5EF4-FFF2-40B4-BE49-F238E27FC236}">
                <a16:creationId xmlns:a16="http://schemas.microsoft.com/office/drawing/2014/main" id="{428B6663-46ED-E04F-468D-11F5A4E78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DE7475-7F9B-2556-77FD-37155C86B013}"/>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966176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76149-C785-CD52-47C5-2C0410D6FC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BD75BE2-E448-E756-A222-3D4079004131}"/>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4" name="Footer Placeholder 3">
            <a:extLst>
              <a:ext uri="{FF2B5EF4-FFF2-40B4-BE49-F238E27FC236}">
                <a16:creationId xmlns:a16="http://schemas.microsoft.com/office/drawing/2014/main" id="{240ABCCE-4940-5E37-A395-FFE6FADAF8E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86BE64-5A8E-98D4-648A-98203C526D56}"/>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3035124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3F780B-7D2E-0792-26C7-B0ADDD8AFE20}"/>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3" name="Footer Placeholder 2">
            <a:extLst>
              <a:ext uri="{FF2B5EF4-FFF2-40B4-BE49-F238E27FC236}">
                <a16:creationId xmlns:a16="http://schemas.microsoft.com/office/drawing/2014/main" id="{DBE0F167-615A-ADFE-DFFA-36B16F28D2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C427A1C-92CD-7F3A-B61F-8C88DD1A8703}"/>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11438923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DF039-8498-DAD9-616C-5872CB9F7E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124362-7877-B219-0CA0-A716B82FB3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BE3A68-618E-C565-AC3C-16A15CEF71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EF9948-D946-3609-8916-E2EB1389DA5B}"/>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6" name="Footer Placeholder 5">
            <a:extLst>
              <a:ext uri="{FF2B5EF4-FFF2-40B4-BE49-F238E27FC236}">
                <a16:creationId xmlns:a16="http://schemas.microsoft.com/office/drawing/2014/main" id="{8144B23D-5773-D97C-34BA-F71F5E7854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D0BC8B-808A-6955-A15F-97A57D8A18BF}"/>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1394179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0A920-BB7C-7B75-38B2-B46FCFB79C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EF1281-179D-9BF4-04FB-1EA9D13B2F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C5BB03-292A-F62F-9B1B-8ADD87CD4C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AA61F3-CAD8-92F7-77AE-3AE26E352C2A}"/>
              </a:ext>
            </a:extLst>
          </p:cNvPr>
          <p:cNvSpPr>
            <a:spLocks noGrp="1"/>
          </p:cNvSpPr>
          <p:nvPr>
            <p:ph type="dt" sz="half" idx="10"/>
          </p:nvPr>
        </p:nvSpPr>
        <p:spPr/>
        <p:txBody>
          <a:bodyPr/>
          <a:lstStyle/>
          <a:p>
            <a:fld id="{0B9F7C71-4C0E-474D-A06B-D374780864D3}" type="datetimeFigureOut">
              <a:rPr lang="en-US" smtClean="0"/>
              <a:t>9/3/24</a:t>
            </a:fld>
            <a:endParaRPr lang="en-US"/>
          </a:p>
        </p:txBody>
      </p:sp>
      <p:sp>
        <p:nvSpPr>
          <p:cNvPr id="6" name="Footer Placeholder 5">
            <a:extLst>
              <a:ext uri="{FF2B5EF4-FFF2-40B4-BE49-F238E27FC236}">
                <a16:creationId xmlns:a16="http://schemas.microsoft.com/office/drawing/2014/main" id="{1BBCF345-58FA-DABB-093C-822805334F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843249-03FB-8161-4684-20B5A9CE3C63}"/>
              </a:ext>
            </a:extLst>
          </p:cNvPr>
          <p:cNvSpPr>
            <a:spLocks noGrp="1"/>
          </p:cNvSpPr>
          <p:nvPr>
            <p:ph type="sldNum" sz="quarter" idx="12"/>
          </p:nvPr>
        </p:nvSpPr>
        <p:spPr/>
        <p:txBody>
          <a:bodyPr/>
          <a:lstStyle/>
          <a:p>
            <a:fld id="{D5E13849-9FBB-8E41-B0A4-F05A7C1B1A12}" type="slidenum">
              <a:rPr lang="en-US" smtClean="0"/>
              <a:t>‹#›</a:t>
            </a:fld>
            <a:endParaRPr lang="en-US"/>
          </a:p>
        </p:txBody>
      </p:sp>
    </p:spTree>
    <p:extLst>
      <p:ext uri="{BB962C8B-B14F-4D97-AF65-F5344CB8AC3E}">
        <p14:creationId xmlns:p14="http://schemas.microsoft.com/office/powerpoint/2010/main" val="2625985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729890-89AF-F792-27AA-0EA5E0149A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0576FA-6B24-EF09-2D8B-84ED44022A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69912E-4C64-2139-F40F-D163801D9C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9F7C71-4C0E-474D-A06B-D374780864D3}" type="datetimeFigureOut">
              <a:rPr lang="en-US" smtClean="0"/>
              <a:t>9/3/24</a:t>
            </a:fld>
            <a:endParaRPr lang="en-US"/>
          </a:p>
        </p:txBody>
      </p:sp>
      <p:sp>
        <p:nvSpPr>
          <p:cNvPr id="5" name="Footer Placeholder 4">
            <a:extLst>
              <a:ext uri="{FF2B5EF4-FFF2-40B4-BE49-F238E27FC236}">
                <a16:creationId xmlns:a16="http://schemas.microsoft.com/office/drawing/2014/main" id="{FE7969E2-D6D6-4A80-41AA-6889DDED5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DCFF3F-0350-92F7-A7B2-B1ED081338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E13849-9FBB-8E41-B0A4-F05A7C1B1A12}" type="slidenum">
              <a:rPr lang="en-US" smtClean="0"/>
              <a:t>‹#›</a:t>
            </a:fld>
            <a:endParaRPr lang="en-US"/>
          </a:p>
        </p:txBody>
      </p:sp>
    </p:spTree>
    <p:extLst>
      <p:ext uri="{BB962C8B-B14F-4D97-AF65-F5344CB8AC3E}">
        <p14:creationId xmlns:p14="http://schemas.microsoft.com/office/powerpoint/2010/main" val="2012150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 ferocious animal, like a snarling tiger, with sharp teeth bared, intense eyes, and a powerful stance. The setting is a dense jungle, with dark green foliage and shadows that add to the menacing atmosphere. The tiger's fur is detailed, with vivid orange and black stripes, and its muscles are visibly tensed, ready to pounce. The scene is dynamic and full of tension, capturing the wild and dangerous nature of the animal.">
            <a:extLst>
              <a:ext uri="{FF2B5EF4-FFF2-40B4-BE49-F238E27FC236}">
                <a16:creationId xmlns:a16="http://schemas.microsoft.com/office/drawing/2014/main" id="{C8D6F211-99FE-E681-0318-ABFD0728C3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1469" y="1337441"/>
            <a:ext cx="342900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 peaceful and harmless animal, like a small, delicate deer, but this time lying down gracefully in a sunlit forest clearing. The deer has large, gentle eyes and soft, brown fur, and its posture is relaxed and calm. The setting is tranquil, with rays of sunlight filtering through the trees, casting a warm glow on the deer and the surrounding greenery. The scene is quiet and idyllic, capturing the innocence and gentleness of the animal in a natural, soothing environment.">
            <a:extLst>
              <a:ext uri="{FF2B5EF4-FFF2-40B4-BE49-F238E27FC236}">
                <a16:creationId xmlns:a16="http://schemas.microsoft.com/office/drawing/2014/main" id="{C8558DFC-F0B5-D166-2B1E-26611968CE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98742" y="3051941"/>
            <a:ext cx="1747345" cy="174734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 peaceful and harmless animal, like a small, delicate deer, standing gracefully in a sunlit forest clearing. The deer has large, gentle eyes and soft, brown fur, and its posture is calm and serene. The setting is tranquil, with rays of sunlight filtering through the trees, casting a warm glow on the deer and the surrounding greenery. The scene is quiet and idyllic, capturing the innocence and gentleness of the animal in a natural, soothing environment.">
            <a:extLst>
              <a:ext uri="{FF2B5EF4-FFF2-40B4-BE49-F238E27FC236}">
                <a16:creationId xmlns:a16="http://schemas.microsoft.com/office/drawing/2014/main" id="{7D65ED2F-FAF2-CAF4-03E1-CD3362E67B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51787" y="3051941"/>
            <a:ext cx="1747345" cy="174734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E083725-EB01-78FA-B6B3-A2E7DA720E70}"/>
              </a:ext>
            </a:extLst>
          </p:cNvPr>
          <p:cNvSpPr txBox="1"/>
          <p:nvPr/>
        </p:nvSpPr>
        <p:spPr>
          <a:xfrm>
            <a:off x="2628241" y="2682608"/>
            <a:ext cx="662361" cy="461665"/>
          </a:xfrm>
          <a:prstGeom prst="rect">
            <a:avLst/>
          </a:prstGeom>
          <a:noFill/>
        </p:spPr>
        <p:txBody>
          <a:bodyPr wrap="none" rtlCol="0">
            <a:spAutoFit/>
          </a:bodyPr>
          <a:lstStyle/>
          <a:p>
            <a:r>
              <a:rPr lang="en-US" sz="2400" dirty="0">
                <a:solidFill>
                  <a:srgbClr val="C00000"/>
                </a:solidFill>
                <a:highlight>
                  <a:srgbClr val="FFFF00"/>
                </a:highlight>
              </a:rPr>
              <a:t>70B</a:t>
            </a:r>
          </a:p>
        </p:txBody>
      </p:sp>
      <p:sp>
        <p:nvSpPr>
          <p:cNvPr id="6" name="TextBox 5">
            <a:extLst>
              <a:ext uri="{FF2B5EF4-FFF2-40B4-BE49-F238E27FC236}">
                <a16:creationId xmlns:a16="http://schemas.microsoft.com/office/drawing/2014/main" id="{D3C5B63E-F2A3-3A4E-06C9-9CD4F61A8422}"/>
              </a:ext>
            </a:extLst>
          </p:cNvPr>
          <p:cNvSpPr txBox="1"/>
          <p:nvPr/>
        </p:nvSpPr>
        <p:spPr>
          <a:xfrm>
            <a:off x="6174913" y="3925612"/>
            <a:ext cx="506870" cy="461665"/>
          </a:xfrm>
          <a:prstGeom prst="rect">
            <a:avLst/>
          </a:prstGeom>
          <a:noFill/>
        </p:spPr>
        <p:txBody>
          <a:bodyPr wrap="none" rtlCol="0">
            <a:spAutoFit/>
          </a:bodyPr>
          <a:lstStyle/>
          <a:p>
            <a:r>
              <a:rPr lang="en-US" sz="2400" dirty="0">
                <a:solidFill>
                  <a:srgbClr val="C00000"/>
                </a:solidFill>
                <a:highlight>
                  <a:srgbClr val="FFFF00"/>
                </a:highlight>
              </a:rPr>
              <a:t>3B</a:t>
            </a:r>
          </a:p>
        </p:txBody>
      </p:sp>
      <p:pic>
        <p:nvPicPr>
          <p:cNvPr id="8" name="Picture 7">
            <a:extLst>
              <a:ext uri="{FF2B5EF4-FFF2-40B4-BE49-F238E27FC236}">
                <a16:creationId xmlns:a16="http://schemas.microsoft.com/office/drawing/2014/main" id="{DE3A585E-FEBB-5A02-5B85-B7E802FE2359}"/>
              </a:ext>
            </a:extLst>
          </p:cNvPr>
          <p:cNvPicPr>
            <a:picLocks noChangeAspect="1"/>
          </p:cNvPicPr>
          <p:nvPr/>
        </p:nvPicPr>
        <p:blipFill>
          <a:blip r:embed="rId5"/>
          <a:stretch>
            <a:fillRect/>
          </a:stretch>
        </p:blipFill>
        <p:spPr>
          <a:xfrm>
            <a:off x="2087310" y="5217291"/>
            <a:ext cx="1625600" cy="406400"/>
          </a:xfrm>
          <a:prstGeom prst="rect">
            <a:avLst/>
          </a:prstGeom>
        </p:spPr>
      </p:pic>
      <p:pic>
        <p:nvPicPr>
          <p:cNvPr id="9" name="Picture 8">
            <a:extLst>
              <a:ext uri="{FF2B5EF4-FFF2-40B4-BE49-F238E27FC236}">
                <a16:creationId xmlns:a16="http://schemas.microsoft.com/office/drawing/2014/main" id="{8946B9D3-045C-8530-7487-FDFD02A0F265}"/>
              </a:ext>
            </a:extLst>
          </p:cNvPr>
          <p:cNvPicPr>
            <a:picLocks noChangeAspect="1"/>
          </p:cNvPicPr>
          <p:nvPr/>
        </p:nvPicPr>
        <p:blipFill>
          <a:blip r:embed="rId5"/>
          <a:stretch>
            <a:fillRect/>
          </a:stretch>
        </p:blipFill>
        <p:spPr>
          <a:xfrm>
            <a:off x="5873532" y="5217291"/>
            <a:ext cx="1625600" cy="406400"/>
          </a:xfrm>
          <a:prstGeom prst="rect">
            <a:avLst/>
          </a:prstGeom>
        </p:spPr>
      </p:pic>
      <p:pic>
        <p:nvPicPr>
          <p:cNvPr id="10" name="Picture 9">
            <a:extLst>
              <a:ext uri="{FF2B5EF4-FFF2-40B4-BE49-F238E27FC236}">
                <a16:creationId xmlns:a16="http://schemas.microsoft.com/office/drawing/2014/main" id="{58E7EF93-42EB-53BF-A7C0-5E27128CD6A5}"/>
              </a:ext>
            </a:extLst>
          </p:cNvPr>
          <p:cNvPicPr>
            <a:picLocks noChangeAspect="1"/>
          </p:cNvPicPr>
          <p:nvPr/>
        </p:nvPicPr>
        <p:blipFill>
          <a:blip r:embed="rId5"/>
          <a:stretch>
            <a:fillRect/>
          </a:stretch>
        </p:blipFill>
        <p:spPr>
          <a:xfrm>
            <a:off x="9320487" y="5217292"/>
            <a:ext cx="1625600" cy="406400"/>
          </a:xfrm>
          <a:prstGeom prst="rect">
            <a:avLst/>
          </a:prstGeom>
        </p:spPr>
      </p:pic>
      <p:pic>
        <p:nvPicPr>
          <p:cNvPr id="11" name="Picture 10">
            <a:extLst>
              <a:ext uri="{FF2B5EF4-FFF2-40B4-BE49-F238E27FC236}">
                <a16:creationId xmlns:a16="http://schemas.microsoft.com/office/drawing/2014/main" id="{E51062D5-8136-05EA-85F6-20843CD63ED9}"/>
              </a:ext>
            </a:extLst>
          </p:cNvPr>
          <p:cNvPicPr>
            <a:picLocks noChangeAspect="1"/>
          </p:cNvPicPr>
          <p:nvPr/>
        </p:nvPicPr>
        <p:blipFill>
          <a:blip r:embed="rId6"/>
          <a:stretch>
            <a:fillRect/>
          </a:stretch>
        </p:blipFill>
        <p:spPr>
          <a:xfrm>
            <a:off x="709360" y="642116"/>
            <a:ext cx="4381500" cy="469900"/>
          </a:xfrm>
          <a:prstGeom prst="rect">
            <a:avLst/>
          </a:prstGeom>
        </p:spPr>
      </p:pic>
      <p:pic>
        <p:nvPicPr>
          <p:cNvPr id="13" name="Picture 12">
            <a:extLst>
              <a:ext uri="{FF2B5EF4-FFF2-40B4-BE49-F238E27FC236}">
                <a16:creationId xmlns:a16="http://schemas.microsoft.com/office/drawing/2014/main" id="{B877FB55-0F58-6A71-A6C4-E0415DCC17C3}"/>
              </a:ext>
            </a:extLst>
          </p:cNvPr>
          <p:cNvPicPr>
            <a:picLocks noChangeAspect="1"/>
          </p:cNvPicPr>
          <p:nvPr/>
        </p:nvPicPr>
        <p:blipFill>
          <a:blip r:embed="rId7"/>
          <a:stretch>
            <a:fillRect/>
          </a:stretch>
        </p:blipFill>
        <p:spPr>
          <a:xfrm>
            <a:off x="5119393" y="2260717"/>
            <a:ext cx="3012131" cy="382204"/>
          </a:xfrm>
          <a:prstGeom prst="rect">
            <a:avLst/>
          </a:prstGeom>
        </p:spPr>
      </p:pic>
      <p:pic>
        <p:nvPicPr>
          <p:cNvPr id="15" name="Picture 14">
            <a:extLst>
              <a:ext uri="{FF2B5EF4-FFF2-40B4-BE49-F238E27FC236}">
                <a16:creationId xmlns:a16="http://schemas.microsoft.com/office/drawing/2014/main" id="{77F76DD9-41F3-6FCC-A14B-14C642A5FC48}"/>
              </a:ext>
            </a:extLst>
          </p:cNvPr>
          <p:cNvPicPr>
            <a:picLocks noChangeAspect="1"/>
          </p:cNvPicPr>
          <p:nvPr/>
        </p:nvPicPr>
        <p:blipFill>
          <a:blip r:embed="rId8"/>
          <a:stretch>
            <a:fillRect/>
          </a:stretch>
        </p:blipFill>
        <p:spPr>
          <a:xfrm>
            <a:off x="8566348" y="2087106"/>
            <a:ext cx="3012131" cy="801547"/>
          </a:xfrm>
          <a:prstGeom prst="rect">
            <a:avLst/>
          </a:prstGeom>
        </p:spPr>
      </p:pic>
      <p:sp>
        <p:nvSpPr>
          <p:cNvPr id="19" name="TextBox 18">
            <a:extLst>
              <a:ext uri="{FF2B5EF4-FFF2-40B4-BE49-F238E27FC236}">
                <a16:creationId xmlns:a16="http://schemas.microsoft.com/office/drawing/2014/main" id="{E0CE2230-1EBA-3609-7119-048E002CEA47}"/>
              </a:ext>
            </a:extLst>
          </p:cNvPr>
          <p:cNvSpPr txBox="1"/>
          <p:nvPr/>
        </p:nvSpPr>
        <p:spPr>
          <a:xfrm>
            <a:off x="1111469" y="1359830"/>
            <a:ext cx="6098058" cy="523220"/>
          </a:xfrm>
          <a:prstGeom prst="rect">
            <a:avLst/>
          </a:prstGeom>
          <a:noFill/>
        </p:spPr>
        <p:txBody>
          <a:bodyPr wrap="square">
            <a:spAutoFit/>
          </a:bodyPr>
          <a:lstStyle/>
          <a:p>
            <a:r>
              <a:rPr lang="en-US" sz="2800" dirty="0"/>
              <a:t>❄️</a:t>
            </a:r>
          </a:p>
        </p:txBody>
      </p:sp>
      <p:sp>
        <p:nvSpPr>
          <p:cNvPr id="20" name="TextBox 19">
            <a:extLst>
              <a:ext uri="{FF2B5EF4-FFF2-40B4-BE49-F238E27FC236}">
                <a16:creationId xmlns:a16="http://schemas.microsoft.com/office/drawing/2014/main" id="{20F3C7D2-AFE0-525C-9154-AA54694B12D6}"/>
              </a:ext>
            </a:extLst>
          </p:cNvPr>
          <p:cNvSpPr txBox="1"/>
          <p:nvPr/>
        </p:nvSpPr>
        <p:spPr>
          <a:xfrm>
            <a:off x="5662875" y="3069674"/>
            <a:ext cx="6098058" cy="523220"/>
          </a:xfrm>
          <a:prstGeom prst="rect">
            <a:avLst/>
          </a:prstGeom>
          <a:noFill/>
        </p:spPr>
        <p:txBody>
          <a:bodyPr wrap="square">
            <a:spAutoFit/>
          </a:bodyPr>
          <a:lstStyle/>
          <a:p>
            <a:r>
              <a:rPr lang="en-US" sz="2800" dirty="0"/>
              <a:t>❄️</a:t>
            </a:r>
          </a:p>
        </p:txBody>
      </p:sp>
      <p:sp>
        <p:nvSpPr>
          <p:cNvPr id="22" name="TextBox 21">
            <a:extLst>
              <a:ext uri="{FF2B5EF4-FFF2-40B4-BE49-F238E27FC236}">
                <a16:creationId xmlns:a16="http://schemas.microsoft.com/office/drawing/2014/main" id="{2A6FBF7B-DCA7-4699-E4FA-FC5FB54D55FC}"/>
              </a:ext>
            </a:extLst>
          </p:cNvPr>
          <p:cNvSpPr txBox="1"/>
          <p:nvPr/>
        </p:nvSpPr>
        <p:spPr>
          <a:xfrm>
            <a:off x="9142971" y="3100614"/>
            <a:ext cx="6098058" cy="461665"/>
          </a:xfrm>
          <a:prstGeom prst="rect">
            <a:avLst/>
          </a:prstGeom>
          <a:noFill/>
        </p:spPr>
        <p:txBody>
          <a:bodyPr wrap="square">
            <a:spAutoFit/>
          </a:bodyPr>
          <a:lstStyle/>
          <a:p>
            <a:r>
              <a:rPr lang="en-US" sz="2400" dirty="0"/>
              <a:t>🔥</a:t>
            </a:r>
          </a:p>
        </p:txBody>
      </p:sp>
      <p:grpSp>
        <p:nvGrpSpPr>
          <p:cNvPr id="26" name="Group 25">
            <a:extLst>
              <a:ext uri="{FF2B5EF4-FFF2-40B4-BE49-F238E27FC236}">
                <a16:creationId xmlns:a16="http://schemas.microsoft.com/office/drawing/2014/main" id="{4D121C26-2993-DA66-0107-F87208FB28E8}"/>
              </a:ext>
            </a:extLst>
          </p:cNvPr>
          <p:cNvGrpSpPr/>
          <p:nvPr/>
        </p:nvGrpSpPr>
        <p:grpSpPr>
          <a:xfrm>
            <a:off x="8733989" y="647420"/>
            <a:ext cx="6098058" cy="1106968"/>
            <a:chOff x="7688604" y="642116"/>
            <a:chExt cx="6098058" cy="1106968"/>
          </a:xfrm>
        </p:grpSpPr>
        <p:sp>
          <p:nvSpPr>
            <p:cNvPr id="23" name="TextBox 22">
              <a:extLst>
                <a:ext uri="{FF2B5EF4-FFF2-40B4-BE49-F238E27FC236}">
                  <a16:creationId xmlns:a16="http://schemas.microsoft.com/office/drawing/2014/main" id="{7578A27A-A8C4-9339-D3B6-69BC57117ED0}"/>
                </a:ext>
              </a:extLst>
            </p:cNvPr>
            <p:cNvSpPr txBox="1"/>
            <p:nvPr/>
          </p:nvSpPr>
          <p:spPr>
            <a:xfrm>
              <a:off x="7688604" y="711088"/>
              <a:ext cx="6098058" cy="523220"/>
            </a:xfrm>
            <a:prstGeom prst="rect">
              <a:avLst/>
            </a:prstGeom>
            <a:noFill/>
          </p:spPr>
          <p:txBody>
            <a:bodyPr wrap="square">
              <a:spAutoFit/>
            </a:bodyPr>
            <a:lstStyle/>
            <a:p>
              <a:r>
                <a:rPr lang="en-US" sz="2800" dirty="0"/>
                <a:t>❄️: Frozen</a:t>
              </a:r>
            </a:p>
          </p:txBody>
        </p:sp>
        <p:sp>
          <p:nvSpPr>
            <p:cNvPr id="24" name="TextBox 23">
              <a:extLst>
                <a:ext uri="{FF2B5EF4-FFF2-40B4-BE49-F238E27FC236}">
                  <a16:creationId xmlns:a16="http://schemas.microsoft.com/office/drawing/2014/main" id="{6E1C9521-D148-96FA-F338-60554A7F6683}"/>
                </a:ext>
              </a:extLst>
            </p:cNvPr>
            <p:cNvSpPr txBox="1"/>
            <p:nvPr/>
          </p:nvSpPr>
          <p:spPr>
            <a:xfrm>
              <a:off x="7688604" y="1287419"/>
              <a:ext cx="6098058" cy="461665"/>
            </a:xfrm>
            <a:prstGeom prst="rect">
              <a:avLst/>
            </a:prstGeom>
            <a:noFill/>
          </p:spPr>
          <p:txBody>
            <a:bodyPr wrap="square">
              <a:spAutoFit/>
            </a:bodyPr>
            <a:lstStyle/>
            <a:p>
              <a:r>
                <a:rPr lang="en-US" sz="2400" dirty="0"/>
                <a:t>🔥: </a:t>
              </a:r>
              <a:r>
                <a:rPr lang="en-US" sz="2400" dirty="0" err="1"/>
                <a:t>LoRA</a:t>
              </a:r>
              <a:r>
                <a:rPr lang="en-US" sz="2400" dirty="0"/>
                <a:t> finetuning</a:t>
              </a:r>
            </a:p>
          </p:txBody>
        </p:sp>
        <p:sp>
          <p:nvSpPr>
            <p:cNvPr id="25" name="Rectangle 24">
              <a:extLst>
                <a:ext uri="{FF2B5EF4-FFF2-40B4-BE49-F238E27FC236}">
                  <a16:creationId xmlns:a16="http://schemas.microsoft.com/office/drawing/2014/main" id="{945467BD-8670-5617-2E9C-A4F8FDF6E12E}"/>
                </a:ext>
              </a:extLst>
            </p:cNvPr>
            <p:cNvSpPr/>
            <p:nvPr/>
          </p:nvSpPr>
          <p:spPr>
            <a:xfrm>
              <a:off x="7688604" y="642116"/>
              <a:ext cx="2810667" cy="1106968"/>
            </a:xfrm>
            <a:custGeom>
              <a:avLst/>
              <a:gdLst>
                <a:gd name="connsiteX0" fmla="*/ 0 w 2810667"/>
                <a:gd name="connsiteY0" fmla="*/ 0 h 1106968"/>
                <a:gd name="connsiteX1" fmla="*/ 534027 w 2810667"/>
                <a:gd name="connsiteY1" fmla="*/ 0 h 1106968"/>
                <a:gd name="connsiteX2" fmla="*/ 1011840 w 2810667"/>
                <a:gd name="connsiteY2" fmla="*/ 0 h 1106968"/>
                <a:gd name="connsiteX3" fmla="*/ 1630187 w 2810667"/>
                <a:gd name="connsiteY3" fmla="*/ 0 h 1106968"/>
                <a:gd name="connsiteX4" fmla="*/ 2164214 w 2810667"/>
                <a:gd name="connsiteY4" fmla="*/ 0 h 1106968"/>
                <a:gd name="connsiteX5" fmla="*/ 2810667 w 2810667"/>
                <a:gd name="connsiteY5" fmla="*/ 0 h 1106968"/>
                <a:gd name="connsiteX6" fmla="*/ 2810667 w 2810667"/>
                <a:gd name="connsiteY6" fmla="*/ 575623 h 1106968"/>
                <a:gd name="connsiteX7" fmla="*/ 2810667 w 2810667"/>
                <a:gd name="connsiteY7" fmla="*/ 1106968 h 1106968"/>
                <a:gd name="connsiteX8" fmla="*/ 2248534 w 2810667"/>
                <a:gd name="connsiteY8" fmla="*/ 1106968 h 1106968"/>
                <a:gd name="connsiteX9" fmla="*/ 1770720 w 2810667"/>
                <a:gd name="connsiteY9" fmla="*/ 1106968 h 1106968"/>
                <a:gd name="connsiteX10" fmla="*/ 1208587 w 2810667"/>
                <a:gd name="connsiteY10" fmla="*/ 1106968 h 1106968"/>
                <a:gd name="connsiteX11" fmla="*/ 646453 w 2810667"/>
                <a:gd name="connsiteY11" fmla="*/ 1106968 h 1106968"/>
                <a:gd name="connsiteX12" fmla="*/ 0 w 2810667"/>
                <a:gd name="connsiteY12" fmla="*/ 1106968 h 1106968"/>
                <a:gd name="connsiteX13" fmla="*/ 0 w 2810667"/>
                <a:gd name="connsiteY13" fmla="*/ 531345 h 1106968"/>
                <a:gd name="connsiteX14" fmla="*/ 0 w 2810667"/>
                <a:gd name="connsiteY14" fmla="*/ 0 h 110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10667" h="1106968" extrusionOk="0">
                  <a:moveTo>
                    <a:pt x="0" y="0"/>
                  </a:moveTo>
                  <a:cubicBezTo>
                    <a:pt x="146980" y="-43826"/>
                    <a:pt x="340906" y="49474"/>
                    <a:pt x="534027" y="0"/>
                  </a:cubicBezTo>
                  <a:cubicBezTo>
                    <a:pt x="727148" y="-49474"/>
                    <a:pt x="888204" y="25496"/>
                    <a:pt x="1011840" y="0"/>
                  </a:cubicBezTo>
                  <a:cubicBezTo>
                    <a:pt x="1135476" y="-25496"/>
                    <a:pt x="1433833" y="12786"/>
                    <a:pt x="1630187" y="0"/>
                  </a:cubicBezTo>
                  <a:cubicBezTo>
                    <a:pt x="1826541" y="-12786"/>
                    <a:pt x="1946456" y="51995"/>
                    <a:pt x="2164214" y="0"/>
                  </a:cubicBezTo>
                  <a:cubicBezTo>
                    <a:pt x="2381972" y="-51995"/>
                    <a:pt x="2593245" y="44132"/>
                    <a:pt x="2810667" y="0"/>
                  </a:cubicBezTo>
                  <a:cubicBezTo>
                    <a:pt x="2851029" y="182794"/>
                    <a:pt x="2771309" y="327881"/>
                    <a:pt x="2810667" y="575623"/>
                  </a:cubicBezTo>
                  <a:cubicBezTo>
                    <a:pt x="2850025" y="823365"/>
                    <a:pt x="2756851" y="898590"/>
                    <a:pt x="2810667" y="1106968"/>
                  </a:cubicBezTo>
                  <a:cubicBezTo>
                    <a:pt x="2606223" y="1155011"/>
                    <a:pt x="2516261" y="1053211"/>
                    <a:pt x="2248534" y="1106968"/>
                  </a:cubicBezTo>
                  <a:cubicBezTo>
                    <a:pt x="1980807" y="1160725"/>
                    <a:pt x="1900729" y="1077018"/>
                    <a:pt x="1770720" y="1106968"/>
                  </a:cubicBezTo>
                  <a:cubicBezTo>
                    <a:pt x="1640711" y="1136918"/>
                    <a:pt x="1482184" y="1079727"/>
                    <a:pt x="1208587" y="1106968"/>
                  </a:cubicBezTo>
                  <a:cubicBezTo>
                    <a:pt x="934990" y="1134209"/>
                    <a:pt x="845456" y="1069220"/>
                    <a:pt x="646453" y="1106968"/>
                  </a:cubicBezTo>
                  <a:cubicBezTo>
                    <a:pt x="447450" y="1144716"/>
                    <a:pt x="299208" y="1082150"/>
                    <a:pt x="0" y="1106968"/>
                  </a:cubicBezTo>
                  <a:cubicBezTo>
                    <a:pt x="-31002" y="965377"/>
                    <a:pt x="21758" y="719968"/>
                    <a:pt x="0" y="531345"/>
                  </a:cubicBezTo>
                  <a:cubicBezTo>
                    <a:pt x="-21758" y="342722"/>
                    <a:pt x="46808" y="205591"/>
                    <a:pt x="0" y="0"/>
                  </a:cubicBezTo>
                  <a:close/>
                </a:path>
              </a:pathLst>
            </a:custGeom>
            <a:noFill/>
            <a:ln>
              <a:solidFill>
                <a:schemeClr val="tx1"/>
              </a:solidFill>
              <a:prstDash val="dashDot"/>
              <a:extLst>
                <a:ext uri="{C807C97D-BFC1-408E-A445-0C87EB9F89A2}">
                  <ask:lineSketchStyleProps xmlns:ask="http://schemas.microsoft.com/office/drawing/2018/sketchyshapes" sd="1219033472">
                    <a:prstGeom prst="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TextBox 26">
            <a:extLst>
              <a:ext uri="{FF2B5EF4-FFF2-40B4-BE49-F238E27FC236}">
                <a16:creationId xmlns:a16="http://schemas.microsoft.com/office/drawing/2014/main" id="{233F1816-8275-8BA6-9D03-B1F3FE494DF1}"/>
              </a:ext>
            </a:extLst>
          </p:cNvPr>
          <p:cNvSpPr txBox="1"/>
          <p:nvPr/>
        </p:nvSpPr>
        <p:spPr>
          <a:xfrm>
            <a:off x="9859053" y="3925612"/>
            <a:ext cx="506870" cy="461665"/>
          </a:xfrm>
          <a:prstGeom prst="rect">
            <a:avLst/>
          </a:prstGeom>
          <a:noFill/>
        </p:spPr>
        <p:txBody>
          <a:bodyPr wrap="none" rtlCol="0">
            <a:spAutoFit/>
          </a:bodyPr>
          <a:lstStyle/>
          <a:p>
            <a:r>
              <a:rPr lang="en-US" sz="2400" dirty="0">
                <a:solidFill>
                  <a:srgbClr val="C00000"/>
                </a:solidFill>
                <a:highlight>
                  <a:srgbClr val="FFFF00"/>
                </a:highlight>
              </a:rPr>
              <a:t>3B</a:t>
            </a:r>
          </a:p>
        </p:txBody>
      </p:sp>
    </p:spTree>
    <p:extLst>
      <p:ext uri="{BB962C8B-B14F-4D97-AF65-F5344CB8AC3E}">
        <p14:creationId xmlns:p14="http://schemas.microsoft.com/office/powerpoint/2010/main" val="37542275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14943</TotalTime>
  <Words>13</Words>
  <Application>Microsoft Macintosh PowerPoint</Application>
  <PresentationFormat>Widescreen</PresentationFormat>
  <Paragraphs>8</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Microsoft Office User</dc:creator>
  <cp:lastModifiedBy>Microsoft Office User</cp:lastModifiedBy>
  <cp:revision>1</cp:revision>
  <dcterms:created xsi:type="dcterms:W3CDTF">2024-09-03T18:57:13Z</dcterms:created>
  <dcterms:modified xsi:type="dcterms:W3CDTF">2024-09-14T04:00:28Z</dcterms:modified>
</cp:coreProperties>
</file>

<file path=docProps/thumbnail.jpeg>
</file>